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54" r:id="rId4"/>
  </p:sldMasterIdLst>
  <p:sldIdLst>
    <p:sldId id="256" r:id="rId5"/>
    <p:sldId id="257" r:id="rId6"/>
    <p:sldId id="263" r:id="rId7"/>
    <p:sldId id="260" r:id="rId8"/>
    <p:sldId id="261" r:id="rId9"/>
    <p:sldId id="268" r:id="rId10"/>
    <p:sldId id="266" r:id="rId11"/>
    <p:sldId id="267" r:id="rId12"/>
    <p:sldId id="262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A020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E4C7D3-E13C-154B-A61F-363C9FCB0B9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2EDDB9C-B88B-9B4D-9418-8D09186908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  <p:sldLayoutId id="2147484066" r:id="rId12"/>
    <p:sldLayoutId id="2147484067" r:id="rId13"/>
    <p:sldLayoutId id="2147484068" r:id="rId14"/>
    <p:sldLayoutId id="2147484069" r:id="rId15"/>
    <p:sldLayoutId id="2147484070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mailto:ttravers@yonkerspublicschool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517" y="501855"/>
            <a:ext cx="8228013" cy="421154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School 13 </a:t>
            </a:r>
            <a:br>
              <a:rPr lang="en-US" dirty="0"/>
            </a:br>
            <a:r>
              <a:rPr lang="en-US" dirty="0"/>
              <a:t>Virtual Open House</a:t>
            </a:r>
            <a:br>
              <a:rPr lang="en-US" dirty="0"/>
            </a:br>
            <a:r>
              <a:rPr lang="en-US" dirty="0"/>
              <a:t>October 7, 2020</a:t>
            </a:r>
            <a:br>
              <a:rPr lang="en-US" dirty="0"/>
            </a:br>
            <a:r>
              <a:rPr lang="en-US" dirty="0"/>
              <a:t>Related Service </a:t>
            </a:r>
            <a:br>
              <a:rPr lang="en-US" dirty="0"/>
            </a:br>
            <a:r>
              <a:rPr lang="en-US" dirty="0"/>
              <a:t>Speech-Language Therapy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199" y="5986814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9349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/>
              <a:t>Success in </a:t>
            </a:r>
            <a:br>
              <a:rPr lang="en-US" sz="3600"/>
            </a:br>
            <a:r>
              <a:rPr lang="en-US" sz="3600"/>
              <a:t>Speech-Language Therapy!</a:t>
            </a:r>
          </a:p>
        </p:txBody>
      </p:sp>
      <p:pic>
        <p:nvPicPr>
          <p:cNvPr id="1026" name="Picture 2" descr="Amazon.com : Carson Dellosa We are a Team! Two-Sided Decoration (188012) :  Themed Classroom Displays And Decoration : Office Products">
            <a:extLst>
              <a:ext uri="{FF2B5EF4-FFF2-40B4-BE49-F238E27FC236}">
                <a16:creationId xmlns:a16="http://schemas.microsoft.com/office/drawing/2014/main" id="{07D61DBB-B74E-4E92-B11F-8D429AE5A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75287" y="2924550"/>
            <a:ext cx="2593678" cy="2593678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86E688-03B5-467A-B625-B0AAF48C7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705492"/>
            <a:ext cx="5349711" cy="3469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rgbClr val="FF3399"/>
                </a:solidFill>
              </a:rPr>
              <a:t>I am excited for a successful 2020-2021 school year of learning with you and your child!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rgbClr val="FF3399"/>
                </a:solidFill>
              </a:rPr>
              <a:t>We are a speech team!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16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Agenda for Open House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6:00 Open House Start Time</a:t>
            </a:r>
          </a:p>
          <a:p>
            <a:r>
              <a:rPr lang="en-US" dirty="0"/>
              <a:t>6:00-6:30 Administration Introductions and Message </a:t>
            </a:r>
          </a:p>
          <a:p>
            <a:r>
              <a:rPr lang="en-US" dirty="0"/>
              <a:t>6:45-7:15 Teacher Presentations on Teams </a:t>
            </a:r>
          </a:p>
          <a:p>
            <a:r>
              <a:rPr lang="en-US" dirty="0"/>
              <a:t>7:30-8:00 Teacher Presentations on Teams for Parents of Multiple Students </a:t>
            </a:r>
          </a:p>
          <a:p>
            <a:r>
              <a:rPr lang="en-US" dirty="0"/>
              <a:t>Special Area Teachers Power Point for Parent Viewing on Teacher Home Page and/or Class Dojo</a:t>
            </a:r>
          </a:p>
        </p:txBody>
      </p:sp>
    </p:spTree>
    <p:extLst>
      <p:ext uri="{BB962C8B-B14F-4D97-AF65-F5344CB8AC3E}">
        <p14:creationId xmlns:p14="http://schemas.microsoft.com/office/powerpoint/2010/main" val="1778477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6340"/>
            <a:ext cx="6248400" cy="4208369"/>
          </a:xfrm>
        </p:spPr>
        <p:txBody>
          <a:bodyPr/>
          <a:lstStyle/>
          <a:p>
            <a:pPr algn="ctr"/>
            <a:r>
              <a:rPr lang="en-US" sz="4300" dirty="0"/>
              <a:t>Welcome to </a:t>
            </a:r>
            <a:br>
              <a:rPr lang="en-US" sz="4300" dirty="0"/>
            </a:br>
            <a:r>
              <a:rPr lang="en-US" sz="4300" dirty="0"/>
              <a:t>Speech-Language Therapy at </a:t>
            </a:r>
            <a:br>
              <a:rPr lang="en-US" sz="4300" dirty="0"/>
            </a:br>
            <a:r>
              <a:rPr lang="en-US" sz="4300" dirty="0"/>
              <a:t>School 13 with </a:t>
            </a:r>
            <a:br>
              <a:rPr lang="en-US" sz="4300" dirty="0"/>
            </a:br>
            <a:r>
              <a:rPr lang="en-US" sz="4300" dirty="0"/>
              <a:t>Ms. Augustine </a:t>
            </a:r>
            <a:br>
              <a:rPr lang="en-US" sz="4300" dirty="0"/>
            </a:br>
            <a:endParaRPr lang="en-US" sz="4300" dirty="0"/>
          </a:p>
        </p:txBody>
      </p:sp>
      <p:pic>
        <p:nvPicPr>
          <p:cNvPr id="1026" name="Picture 2" descr="Speech-language pathology Therapy, others PNG | PNGWave">
            <a:extLst>
              <a:ext uri="{FF2B5EF4-FFF2-40B4-BE49-F238E27FC236}">
                <a16:creationId xmlns:a16="http://schemas.microsoft.com/office/drawing/2014/main" id="{C496A702-1ED7-4E77-A4AB-458A46E29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162" y="4824462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24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</a:t>
            </a:r>
            <a:br>
              <a:rPr lang="en-US" dirty="0"/>
            </a:br>
            <a:r>
              <a:rPr lang="en-US" dirty="0"/>
              <a:t>Speech-Language Pathologists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Ms. Augustine is a speech-language pathologist working in the Yonkers Public Schools for over thirty years.  I have had the pleasure and opportunity to work with students at School 13 for over thirty-three years.</a:t>
            </a:r>
          </a:p>
          <a:p>
            <a:pPr marL="0" indent="0">
              <a:buNone/>
            </a:pPr>
            <a:r>
              <a:rPr lang="en-US" dirty="0"/>
              <a:t>I, Ms. Augustine hold a NYS license in speech-language pathology and is nationally certified by the American Speech-Language-Hearing Association (ASHA).</a:t>
            </a:r>
          </a:p>
          <a:p>
            <a:pPr marL="0" indent="0">
              <a:buNone/>
            </a:pPr>
            <a:r>
              <a:rPr lang="en-US" dirty="0"/>
              <a:t>I am also certified as a NYS Teacher of the Speech and Hearing Handicap.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90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4" y="224429"/>
            <a:ext cx="8229600" cy="596308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Classroom Expectations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13261"/>
            <a:ext cx="7662864" cy="3667027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7600" dirty="0"/>
              <a:t>Students are expected to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400" dirty="0"/>
              <a:t>Be on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400" dirty="0"/>
              <a:t>Be ready to learn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400" dirty="0"/>
              <a:t>Be respectful and use kind words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400" dirty="0"/>
              <a:t>Follow directions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400" dirty="0"/>
              <a:t>Participate during the sessions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400" dirty="0"/>
              <a:t>Take turns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400" dirty="0"/>
              <a:t>Try their best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400" dirty="0"/>
              <a:t>Work on and complete all assignments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5" name="Picture 2" descr="Chun: Speech-Language Pathology - Browne Education Campus">
            <a:extLst>
              <a:ext uri="{FF2B5EF4-FFF2-40B4-BE49-F238E27FC236}">
                <a16:creationId xmlns:a16="http://schemas.microsoft.com/office/drawing/2014/main" id="{29ED4F7C-7F5F-4575-90F8-ECC156D18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794" y="1016709"/>
            <a:ext cx="2979909" cy="968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4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921"/>
            <a:ext cx="8229600" cy="1143000"/>
          </a:xfrm>
        </p:spPr>
        <p:txBody>
          <a:bodyPr/>
          <a:lstStyle/>
          <a:p>
            <a:r>
              <a:rPr lang="en-US" sz="4300" dirty="0"/>
              <a:t>How speech-language therapy helps your child in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60399"/>
            <a:ext cx="7662864" cy="3793684"/>
          </a:xfrm>
        </p:spPr>
        <p:txBody>
          <a:bodyPr>
            <a:normAutofit fontScale="85000" lnSpcReduction="10000"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en-US" dirty="0"/>
              <a:t>Depending on the student’s IEP, speech-language services can be provided individually and/or in a small group setting and may focus on one or more of the following areas:</a:t>
            </a:r>
            <a:endParaRPr lang="en-US" dirty="0">
              <a:solidFill>
                <a:srgbClr val="6A1BB4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Receptive and Expressive Language (verbal and written)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Building vocabulary skills (context clues, synonyms/antonyms, multiple meaning words, linguistic concepts, categorization, parts of speech, etc.)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Asking and answering various question forms (</a:t>
            </a:r>
            <a:r>
              <a:rPr lang="en-US" dirty="0" err="1"/>
              <a:t>Wh?s</a:t>
            </a:r>
            <a:r>
              <a:rPr lang="en-US" dirty="0"/>
              <a:t>, inferencing skills) literal/concrete questions to more abstract, higher level forms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Sentence formation (improving structure and expanding language usage)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Processing skills including following directions (multi-step directions, complex, etc.) and sequencing.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Understanding figurative language (idioms, metaphors, similes, etc.)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3078" name="Picture 6" descr="Stop Clipart Speech Therapy - Cartoon , Free Transparent Clipart -  ClipartKey">
            <a:extLst>
              <a:ext uri="{FF2B5EF4-FFF2-40B4-BE49-F238E27FC236}">
                <a16:creationId xmlns:a16="http://schemas.microsoft.com/office/drawing/2014/main" id="{1574068D-5B42-4836-B036-928716CD2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039" y="1379630"/>
            <a:ext cx="1511529" cy="958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608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311"/>
            <a:ext cx="8229600" cy="1691049"/>
          </a:xfrm>
        </p:spPr>
        <p:txBody>
          <a:bodyPr/>
          <a:lstStyle/>
          <a:p>
            <a:r>
              <a:rPr lang="en-US" sz="4300" dirty="0"/>
              <a:t>How speech-language therapy helps your child in school</a:t>
            </a:r>
            <a:br>
              <a:rPr lang="en-US" sz="4300" dirty="0"/>
            </a:br>
            <a:r>
              <a:rPr lang="en-US" sz="2500" dirty="0"/>
              <a:t>(continued)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1B5B3A-7B03-422A-9894-397E22F61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568" y="2469823"/>
            <a:ext cx="7662864" cy="393097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Literacy Skills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/>
              <a:t>Phonemic and phonological awareness activities (e.g. sound discrimination, sound manipulation, rhyming)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/>
              <a:t>Reading Comprehension skills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/>
              <a:t>Narrative/ story retell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Articulation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/>
              <a:t>Improving sound productions and speech intelligibility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Fluency/Stuttering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/>
              <a:t>Strategies to improve a student’s speech fluency when expressing their thoughts and ideas verbally</a:t>
            </a:r>
          </a:p>
          <a:p>
            <a:pPr marL="349250" lvl="1" indent="0">
              <a:buNone/>
            </a:pPr>
            <a:endParaRPr lang="en-US" sz="1700" dirty="0"/>
          </a:p>
        </p:txBody>
      </p:sp>
      <p:pic>
        <p:nvPicPr>
          <p:cNvPr id="4" name="Picture 2" descr="Group Reading Center Clip Art - Group Reading Center Image">
            <a:extLst>
              <a:ext uri="{FF2B5EF4-FFF2-40B4-BE49-F238E27FC236}">
                <a16:creationId xmlns:a16="http://schemas.microsoft.com/office/drawing/2014/main" id="{955B93DB-3B0A-4583-9CB2-13A95BCD7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835" y="3240222"/>
            <a:ext cx="1578916" cy="1152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59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747610"/>
          </a:xfrm>
        </p:spPr>
        <p:txBody>
          <a:bodyPr/>
          <a:lstStyle/>
          <a:p>
            <a:r>
              <a:rPr lang="en-US" sz="4300" dirty="0"/>
              <a:t>How speech-language therapy helps your child in school</a:t>
            </a:r>
            <a:br>
              <a:rPr lang="en-US" sz="4300" dirty="0"/>
            </a:br>
            <a:r>
              <a:rPr lang="en-US" sz="3200" dirty="0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Pragmatic/Social language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/>
              <a:t>Help students learn the rules of conversation and social interactions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Collaborate with classroom teachers to best support the student’s speech-language needs in the classroom (testing accommodations, program modifications).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8" descr="School Child clipart - Teacher, Education, Play, transparent clip art">
            <a:extLst>
              <a:ext uri="{FF2B5EF4-FFF2-40B4-BE49-F238E27FC236}">
                <a16:creationId xmlns:a16="http://schemas.microsoft.com/office/drawing/2014/main" id="{2F811EF9-465F-43F2-8520-1B34B1A01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014" y="4789127"/>
            <a:ext cx="2266087" cy="150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952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617739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Contact information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189" y="2421302"/>
            <a:ext cx="7662864" cy="3621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If you have any questions or would like to discuss your child’s individual goals, we can best be reached in the following ways: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Ms. Augustine can be reached by email:  </a:t>
            </a:r>
            <a:r>
              <a:rPr lang="en-US" dirty="0">
                <a:solidFill>
                  <a:schemeClr val="accent3"/>
                </a:solidFill>
              </a:rPr>
              <a:t>jaugustine</a:t>
            </a:r>
            <a:r>
              <a:rPr lang="en-US" dirty="0">
                <a:solidFill>
                  <a:schemeClr val="accent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@yonkerspublicschools.org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or by sending a message through her Class Dojo page:  Ms. Augustine’s Class 2020-2021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Additionally, I can be reached via Microsoft Teams or by calling the School 13 (914)376-8335 and leaving a message.  I will respond to your call as soon as possible.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rgbClr val="6A1BB4"/>
              </a:solidFill>
            </a:endParaRPr>
          </a:p>
        </p:txBody>
      </p:sp>
      <p:pic>
        <p:nvPicPr>
          <p:cNvPr id="2050" name="Picture 2" descr="Contact Information - Powered By OnCourse Systems For Education">
            <a:extLst>
              <a:ext uri="{FF2B5EF4-FFF2-40B4-BE49-F238E27FC236}">
                <a16:creationId xmlns:a16="http://schemas.microsoft.com/office/drawing/2014/main" id="{87AB3178-C11C-462C-8753-019BC3B05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051" y="1113709"/>
            <a:ext cx="2393286" cy="7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976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0B0AEBD02361469E961EF82E91983C" ma:contentTypeVersion="2" ma:contentTypeDescription="Create a new document." ma:contentTypeScope="" ma:versionID="2952aff246efeaa85abcd3447baf73aa">
  <xsd:schema xmlns:xsd="http://www.w3.org/2001/XMLSchema" xmlns:xs="http://www.w3.org/2001/XMLSchema" xmlns:p="http://schemas.microsoft.com/office/2006/metadata/properties" xmlns:ns2="39be17f0-f139-4cd2-bdcc-4d5e44e9bbef" targetNamespace="http://schemas.microsoft.com/office/2006/metadata/properties" ma:root="true" ma:fieldsID="2c59630a582701067c6c1072490e7c35" ns2:_="">
    <xsd:import namespace="39be17f0-f139-4cd2-bdcc-4d5e44e9bb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e17f0-f139-4cd2-bdcc-4d5e44e9bb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317447-4BEA-411E-A041-33BE365758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be17f0-f139-4cd2-bdcc-4d5e44e9bb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E33A4D-7119-40C1-841E-D78E425DDF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942042-BB29-43AF-8D98-D7EA61E68BAA}">
  <ds:schemaRefs>
    <ds:schemaRef ds:uri="http://purl.org/dc/dcmitype/"/>
    <ds:schemaRef ds:uri="http://purl.org/dc/terms/"/>
    <ds:schemaRef ds:uri="39be17f0-f139-4cd2-bdcc-4d5e44e9bbef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569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Calisto MT</vt:lpstr>
      <vt:lpstr>Wingdings</vt:lpstr>
      <vt:lpstr>Genesis</vt:lpstr>
      <vt:lpstr> School 13  Virtual Open House October 7, 2020 Related Service  Speech-Language Therapy</vt:lpstr>
      <vt:lpstr>Agenda for Open House</vt:lpstr>
      <vt:lpstr>Welcome to  Speech-Language Therapy at  School 13 with  Ms. Augustine  </vt:lpstr>
      <vt:lpstr>About the  Speech-Language Pathologists</vt:lpstr>
      <vt:lpstr> Classroom Expectations </vt:lpstr>
      <vt:lpstr>How speech-language therapy helps your child in school</vt:lpstr>
      <vt:lpstr>How speech-language therapy helps your child in school (continued)</vt:lpstr>
      <vt:lpstr>How speech-language therapy helps your child in school (continued)</vt:lpstr>
      <vt:lpstr> Contact information </vt:lpstr>
      <vt:lpstr>Success in  Speech-Language Therapy!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5  Virtual Open House September 30, 2020 Related Service  Speech-Language Therapy</dc:title>
  <dc:creator>Tara Travers</dc:creator>
  <cp:lastModifiedBy>AUGUSTINE, JUDITH</cp:lastModifiedBy>
  <cp:revision>6</cp:revision>
  <dcterms:created xsi:type="dcterms:W3CDTF">2020-09-29T21:19:24Z</dcterms:created>
  <dcterms:modified xsi:type="dcterms:W3CDTF">2020-10-06T17:35:39Z</dcterms:modified>
</cp:coreProperties>
</file>